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98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41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80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02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37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68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63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42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1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59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8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28960-AC4C-40DE-B1BF-FE39C8F42437}" type="datetimeFigureOut">
              <a:rPr lang="cs-CZ" smtClean="0"/>
              <a:t>01.02.2023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A21A-66EF-4DB7-A0B6-BF6F49026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5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pisek.cmmj.cz/" TargetMode="External"/><Relationship Id="rId4" Type="http://schemas.openxmlformats.org/officeDocument/2006/relationships/hyperlink" Target="mailto:omspisek@sezna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7072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BB66E24-5891-4B9C-9F38-3EC6DCB117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11" b="2211"/>
          <a:stretch/>
        </p:blipFill>
        <p:spPr>
          <a:xfrm>
            <a:off x="406747" y="3730756"/>
            <a:ext cx="2204543" cy="2554634"/>
          </a:xfrm>
          <a:prstGeom prst="rect">
            <a:avLst/>
          </a:prstGeom>
        </p:spPr>
      </p:pic>
      <p:pic>
        <p:nvPicPr>
          <p:cNvPr id="8" name="Zástupný obsah 7" descr="Obsah obrázku osoba, tráva, exteriér&#10;&#10;Popis byl vytvořen automaticky">
            <a:extLst>
              <a:ext uri="{FF2B5EF4-FFF2-40B4-BE49-F238E27FC236}">
                <a16:creationId xmlns:a16="http://schemas.microsoft.com/office/drawing/2014/main" id="{C0C75C5B-7564-441A-8B4B-94DD02D1EE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3"/>
          <a:stretch/>
        </p:blipFill>
        <p:spPr>
          <a:xfrm>
            <a:off x="2811789" y="321733"/>
            <a:ext cx="4745185" cy="6214534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E40249B4-7231-4F29-8EBB-74D1EB11A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096" y="763523"/>
            <a:ext cx="4057157" cy="533095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400" b="1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Českomoravská</a:t>
            </a:r>
            <a:r>
              <a:rPr lang="en-US" sz="2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myslivecká</a:t>
            </a:r>
            <a:r>
              <a:rPr lang="en-US" sz="2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jednota</a:t>
            </a:r>
            <a:r>
              <a:rPr lang="en-US" sz="2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400" b="1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z.s</a:t>
            </a:r>
            <a:r>
              <a:rPr lang="en-US" sz="2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.</a:t>
            </a:r>
            <a:b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</a:t>
            </a:r>
            <a:b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Okresní</a:t>
            </a:r>
            <a:r>
              <a:rPr lang="en-US" sz="2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myslivecký</a:t>
            </a:r>
            <a:r>
              <a:rPr lang="en-US" sz="2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spolek</a:t>
            </a:r>
            <a:r>
              <a:rPr lang="en-US" sz="2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Písek</a:t>
            </a:r>
            <a:b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pořádají</a:t>
            </a:r>
            <a:endParaRPr lang="cs-CZ" sz="24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b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cs-CZ" sz="40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Okresní</a:t>
            </a:r>
            <a:r>
              <a:rPr lang="en-US" sz="40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přebor</a:t>
            </a:r>
            <a:endParaRPr lang="cs-CZ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CS – 2x25 + K4M</a:t>
            </a:r>
          </a:p>
          <a:p>
            <a:pPr marL="0" indent="0">
              <a:buNone/>
            </a:pPr>
            <a:b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cs-CZ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22</a:t>
            </a: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.0</a:t>
            </a:r>
            <a:r>
              <a:rPr lang="cs-CZ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</a:t>
            </a: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.202</a:t>
            </a:r>
            <a:r>
              <a:rPr lang="cs-CZ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</a:t>
            </a: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2400" b="1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střelnice</a:t>
            </a: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Provazce</a:t>
            </a:r>
            <a:br>
              <a:rPr lang="en-US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přihlášky</a:t>
            </a: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zasílat</a:t>
            </a: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  <a:hlinkClick r:id="rId4"/>
              </a:rPr>
              <a:t>omspisek@seznam.cz</a:t>
            </a:r>
            <a:endParaRPr lang="cs-CZ" sz="2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FFFFFF"/>
                </a:solidFill>
              </a:rPr>
              <a:t>Propozice: </a:t>
            </a:r>
            <a:r>
              <a:rPr lang="pl-PL" sz="2400" dirty="0">
                <a:solidFill>
                  <a:srgbClr val="FFFFFF"/>
                </a:solidFill>
                <a:hlinkClick r:id="rId5"/>
              </a:rPr>
              <a:t>https://pisek.cmmj.cz/</a:t>
            </a:r>
            <a:r>
              <a:rPr lang="pl-PL" sz="2400" dirty="0">
                <a:solidFill>
                  <a:srgbClr val="FFFFFF"/>
                </a:solidFill>
              </a:rPr>
              <a:t> - kalendář střelectví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E879A9C-172E-38B1-E30B-349278F029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747" y="2396168"/>
            <a:ext cx="2193229" cy="73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3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57</Words>
  <Application>Microsoft Office PowerPoint</Application>
  <PresentationFormat>Širokoúhlá obrazovka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Adámková</dc:creator>
  <cp:lastModifiedBy>Kateřina Zborníková</cp:lastModifiedBy>
  <cp:revision>12</cp:revision>
  <dcterms:created xsi:type="dcterms:W3CDTF">2019-12-09T09:32:13Z</dcterms:created>
  <dcterms:modified xsi:type="dcterms:W3CDTF">2023-02-01T14:44:21Z</dcterms:modified>
</cp:coreProperties>
</file>